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Expanding knowledge graph with more DL projects
- Automatic repair of version issues in DL projects
- Potential integration of ChatGPT for enhanced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Decide approach for version incompatibility detection
- Significance of dependency management in software design
- Acknowledgments and references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Version incompatibility issues in deep learning
- Existing techniques limitations
- Proposal to leverage Stack Overflow discussions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Approach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Utilizing UnifiedQA for knowledge extraction
- Consolidating knowledge into a weighted graph
- Knowledge-based version incompatibility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Collection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Large-scale knowledge graph with 3,124 version relationships
- Public availability of code, data, and knowledge graph
- Example scenario of version incompatibility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Deep Learning Stack Components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Five layers of the local DL stack
- Components identified in local machine
- Gathering version information from different layers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Extraction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Identifying version mentions in Stack Overflow posts
- Using linguistic patterns to filter relevant posts
- Dependency parsing with Stanza for recognition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QA Model and Knowledge Graph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Utilizing UnifiedQA for question answering
- Building knowledge graph with 1,431 nodes and 3,124 edges
- Detecting version issues based on required components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Manual checking of version issues in DL projects
- Comparison with WatchMan and PyEGo
- Accuracy and performance metrics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QA Model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Performance of different question templates
- Combination strategies for question templates
- Majority vote strategy for accurate predictions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