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 Batch Optimization for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 the challenges of training large deep neural networks
- Highlight the importance of developing optimization techniques to accelerate training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Adaptive Learning Rates for Large 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the need for adaptive learning rates in large batch training
- Discuss the significance of Goyal et al.'s work in reducing training time for ResNet-50
- Mention the first work to reduce BERT training time to less than a couple of hours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Stochastic Gradient Descent in Large Batch Settings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Explanation of stochastic gradient descent and its limitations in large batch settings
- Discussion on strategies to adapt the learning rate in deep learning, focusing on training h-layer neural networks
- Importance of normalizing the update and using momentum optimizer for faster convergence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LARS and LAMB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Overview of LARS (Layer-wise Adaptive Rate Scaling) and its benefits
- Introduction to LAMB (Layer-wise Adaptive Moments optimizer for Batch training)
- Comparison of convergence rates and adaptivity of LARS and LAMB in large batch settings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Training BERT and RESNET-50 with LAMB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the batch size to 32k for training BERT without performance degradation
- Demonstration of the efficiency of LAMB for training state-of-the-art models like BERT and RESNET-50
- Comparison of LAMB with existing optimizers for small batch size and datasets like CIFAR and MNIST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 and Performance Metrics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Details on training BERT with a focus on F1 score and top-1 accuracy
- Comparison of scaling efficiency achieved with LAMB and mixed-batch training
- Tuning information for achieving target accuracy with various optimizers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the key findings in large batch optimization for deep learning
- Mention of future research directions and potential areas for improvement
- Closing remarks on the significance of optimization techniques for accelerating training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