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Large batch training of convolutional networks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Introduction to Large-Batch Training in Deep Learning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Large batch training challenges
- Importance of batch size in CNN training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Layer-wise Adaptive Rate Scaling (LARS) Algorithm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Overview of LARS algorithm
- Use of separate learning rates for each layer
- Controlling update magnitude with respect to weight norm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Scaling AlexNet and ResNet-50 with LARS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Scaling AlexNet and ResNet-50 to batch sizes of 8K and 32K
- Maintenance of accuracy with larger batch sizes using LARS
- Comparison with traditional training methods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Challenges in Large-Batch Training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Instability of training with high learning rates
- Impact of LR warm-up and linear scaling
- Addressing instability with LARS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Benefits of Batch Normalization (BN)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Role of BN in large-batch training
- Handling large learning rates with BN
- Improved accuracy and convergence with BN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Experimental Results and Analysis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Accuracy comparison for different batch sizes
- Effects of LARS on training stability and accuracy
- Impact of LR scaling and warm-up techniques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Conclusion and Future Directions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Summary of LARS benefits in large-batch training
- Discussion on accuracy loss and generalization gap
- Future research avenues and potential improvements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