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the Three Pillars: Intention, Invention, Adaptation
- Importance of machine learning in programming
- Goal to automate coding processes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Creating algorithms and core building blocks through ML
- Expansion of programming beyond traditional computer science experts
- Significance of data availability for learning-based strategies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Advances in program synthesis and machine learning communities
- Framing invention as a search problem
- Recent achievements in program synthesis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Adaptation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Improving program efficiency through research in algorithms and data structures
- Transition towards reinforcement learning for implementation choices
- Automation of software bug fixes through ML and statistical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Interplay Between the Pillars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Continuous monitoring, user feedback, and learning for program correction
- Verified lifting for transforming low-level code into high-level abstractions
- Considering impacts on the intention layer's ability when changing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Open Problems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Dependency on data for machine programming systems
- Necessity to address emerging data usage and challenges
- Collaborative efforts required to solve software repository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Research Highlights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Notable research papers and conferences in program synthesis and ML
- Recent developments in code synthesis, program repair, and index structures
- Impact of machine learning techniques in program optimization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Vision for autonomous and continuous program correction and improvement
- Importance of diversified programming backgrounds in the AI era
- Role of data as the foundation of artificial intelligence and machine programming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