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XCon Learning with Experts for Fine-grained Category Discovery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Introduction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Generalized Category Discovery (GCD)
- Challenge of large inter-class similarity and intra-class variance
- Importance of discriminative features in fine-grained category discovery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Expert-Contrastive Learning Method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Leveraging information from a set of seen classes
- Partitioning data into k sub-datasets
- Joint contrastive representation learning on each partition
- Improvements over previous GCD methods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Semi-supervised k-means Method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Clustering unlabeled data for informative contrastive pairs
- Combining supervised and unsupervised contrastive learning
- Learning objective and key assumptions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Representation Learning Challenges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Requirements for sensitive discriminative traits
- Advantages of self-supervised representations
- Expert projectors for fine-grained features
- Model tuning with supervised and self-supervised contrastive losses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Experimental Evaluation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Comparing results on image classification datasets
- Performance measurement using clustering accuracy (ACC)
- Results on generic datasets (CIFAR-10/100, ImageNet-100, Standford Cars)
- Implementation details and performance improvements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Results Analysis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Impact of adjusting elements in the method
- Performance variations based on sub-dataset number
- Comparison between DINO and XCon improvements
- Clear clustering boundaries and category representation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Conclusion and Future Work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Summary of XCon for generalized category discovery
- Acknowledgement of compute support
- References for further reading and research
- Call for action for mental health support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