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XCon Learning with Experts for Fine-grained Category Discovery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offers a novel approach to generalized category discovery, leveraging self-supervised representations and contrastive learning. Experimental results validate the method's effectiveness in discovering novel categories.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We introduce the problem of Generalized Category Discovery (GCD) and present the Expert-Contrastive Learning (XCon) method for fine-grained category discovery.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Problem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GCD allows us to discover categories within unlabeled data by leveraging information. Existing methods often cluster data based on class-irrelevant cues, while XCon aims to learn discriminative features for fine-grained category discovery.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Expert-Contrastive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partitions data into k expert sub-datasets using k-means clustering on self-supervised representations. Contrastive learning is then performed on each sub-dataset to learn discriminative features for category discovery.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Novelties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addresses the challenge of fine-grained category discovery by partitioning data into sub-datasets and leveraging contrastive learning. It outperforms existing methods in discovering new categories and learning discriminative features.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demonstrates improved performance on generic image classification benchmarks and fine-grained datasets compared to state-of-the-art methods. We validate the effectiveness of XCon through various experiments.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Evaluation Metrics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We measure performance using clustering accuracy (ACC) on unlabeled data, evaluating the effectiveness of XCon in discovering categories. Results show consistent improvements over baseline methods.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Comparative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XCon outperforms existing methods on fine-grained image classification benchmarks like CUB-200 and Standford Cars. The method's robustness is demonstrated through various alpha values.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Qualitative Analysis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Visualizations show clear boundaries between groups in XCon's learned features, indicating discriminative representations for fine-grained category discovery. Comparison with DINO features highlights XCon's effectiveness.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