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Introduction of the problem of Generalized Category Discovery (GCD) in fine-grained datasets.</a:t>
            </a:r>
          </a:p>
          <a:p>
            <a:r>
              <a:t>- Description of the challenges faced in fine-grained classification tasks due to high class similarities and intra-class variances.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Novel Category Discovery (NCD) and its relevance to XCon's objectives.</a:t>
            </a:r>
          </a:p>
          <a:p>
            <a:r>
              <a:t>- Discussion on previous approaches utilizing transfer learning, self-supervision, and contrastive learning in categorizing unseen classes.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Explanation of Expert-Contrastive Learning (XCon) approach.</a:t>
            </a:r>
          </a:p>
          <a:p>
            <a:r>
              <a:t>- Description of partitioning the dataset into expert sub-datasets using k-means clustering.</a:t>
            </a:r>
          </a:p>
          <a:p>
            <a:r>
              <a:t>- Details on supervised and unsupervised contrastive learning across full and sub-datasets.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Evaluation of XCon on CIFAR-10/100, ImageNet-100, CUB-200, Stanford Cars, FGVC-Aircraft, and Oxford-IIIT Pet datasets.</a:t>
            </a:r>
          </a:p>
          <a:p>
            <a:r>
              <a:t>- Showcase of state-of-the-art performance in fine-grained category discovery benchmarks.</a:t>
            </a:r>
          </a:p>
          <a:p>
            <a:r>
              <a:t>- Implementation details using ViT-B-16 model and DINO-pretrained parameters.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Ablation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ablation studies conducted to validate components of XCon.</a:t>
            </a:r>
          </a:p>
          <a:p>
            <a:r>
              <a:t>- Discussion on the impact of weight of fine-grained loss and the number of sub-datasets.</a:t>
            </a:r>
          </a:p>
          <a:p>
            <a:r>
              <a:t>- Insights into optimal settings for different datasets based on experimental results.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 of XCon's significance in fine-grained category discovery.</a:t>
            </a:r>
          </a:p>
          <a:p>
            <a:r>
              <a:t>- Mention of the method's success across various benchmarks and its contribution to unsupervised and semi-supervised learning in fine-grained classification.</a:t>
            </a:r>
          </a:p>
          <a:p>
            <a:r>
              <a:t>- Encouragement for further exploration and adaptation of XCon within the research community.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