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5143500"/>
  <p:notesSz cx="7559675" cy="10691812"/>
</p:presentation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005840" y="2465280"/>
            <a:ext cx="7131240" cy="642600"/>
          </a:xfrm>
          <a:prstGeom prst="rect">
            <a:avLst/>
          </a:prstGeom>
          <a:noFill/>
          <a:ln>
            <a:noFill/>
          </a:ln>
          <a:effectLst>
            <a:outerShdw dir="8760212" dist="18671">
              <a:srgbClr val="76a5a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Arial Black"/>
                <a:ea typeface="Montserrat ExtraBold"/>
              </a:rPr>
              <a:t>Imagenet training in minutes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090240" y="356616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Introduction to Deep Neural Networks and ImageNet Benchmarking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ImageNet as a benchmark for DNN model accuracy
- Training ResNet-50 on NVIDIA M40 GPU for 14 days
- Utilizing 1024 CPUs for training AlexNet in 11 minutes
- Achieving 74.9% top-1 accuracy in 64 epochs in just 14 minutes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Scaling ImageNet Training with Larger Batch Sizes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Scaling ResNet 50 to 256 Nvidia P100s with batch size of 8K
- Training with 2048 Intel Knights Landing Systems (KNL) for 74% accuracy
- Model parallelism for parallelizing DNNs
- Data collected from training AlexNet using NVIDIA M40 GPUs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Data Parallelism and Synchronous SGD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Synchronous SGD for useful work for each processor
- Communication includes sum of local gradients and broadcast of global weight
- Parameter server approach in commercial applications
- Advantages of synchronous data parallelism in very large DNN training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Large Batch Training and Communication Efficiency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Importance of large batch size in improving scalability
- LARS algorithm and warm-up scheme for scaling batch size
- Focus on communication efficiency among different GPUs
- Impact of batch size on computation-communication ratio and scalability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Achieving High Accuracy with Large Batch Sizes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Impact of batch size on accuracy and training time
- Utilizing LARS algorithm for high accuracy with large batches
- Energy efficiency and communication costs in large batch training
- Exploration of data augmentation and its impact on accuracy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Collaborations and Acknowledgments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Collaboration with I. Gitman and B. Ginsburg at NVIDIA
- Support from the National Science Foundation and ASPIRE sponsors
- Additional support from Intel, Google, HP, Huawei, and other organizations
- Thanks to XSEDE and Nvidia for further support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References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C. J. Hsieh et al. "Firecaffe: near-linear acceleration of deep neural network training on compute clusters"
- Scaling SGD batch size to 32K for ImageNet training
- Research in energy efficiency for 45nm process technology
- Implementation of elastic averaging SGD for distributed deep learning scaling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2024-04-12T10:50:54Z</dcterms:modified>
  <cp:revision>11</cp:revision>
  <dc:subject/>
  <dc:title/>
</cp:coreProperties>
</file>