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Impact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Summary of the knowledge-based version incompatibility detection approach
- Performance evaluation results and achievements
- Potential impact on improving developer workflows and project reliability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PyEGo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Deep learning projects require a complex stack
- Dependency-tweaking is a common challenge
- PyEGo offers a knowledge-based version incompatibility detection approach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Problem Formulation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Knowledge extraction challenges
- Use of a Question-Answering (QA) model
- Conversion of knowledge into a weighted graph for incompatibility detection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Information Extraction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Extracting version compatibility information from online discussions
- Building a comprehensive knowledge graph
- Detecting potential version incompatibilities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PyEGo Tools and Techniques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Identifying dependency issues among Python packages
- Utilizing dependency knowledge from PyPI and API documentation
- In-depth analysis of version compatibility in DL projects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The Deciding Process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Leveraging a pre-trained QA model for knowledge extraction
- Consolidating knowledge into a weighted knowledge graph
- Detecting version incompatibilities in DL projects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Experimentation and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with existing techniques (Watchman, TensorFlow)
- Evaluation on 10 real-world DL projects
- Outperforming existing tools in precision and recall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Knowledge Graph and Accuracy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Construction of a large-scale knowledge graph
- Evaluation of knowledge accuracy and extraction techniques
- Improving model accuracy through different question templates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Future Directions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Exploring repair strategies for version incompatibilities
- Enhancing performance with ChatGPT and API caveats
- Contribution to the automated software engineering field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