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5143500"/>
  <p:notesSz cx="7559675" cy="10691812"/>
</p:presentation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005840" y="2465280"/>
            <a:ext cx="7131240" cy="642600"/>
          </a:xfrm>
          <a:prstGeom prst="rect">
            <a:avLst/>
          </a:prstGeom>
          <a:noFill/>
          <a:ln>
            <a:noFill/>
          </a:ln>
          <a:effectLst>
            <a:outerShdw dir="8760212" dist="18671">
              <a:srgbClr val="76a5a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Arial Black"/>
                <a:ea typeface="Montserrat ExtraBold"/>
              </a:rPr>
              <a:t>Large batch optimization for deep learning  Training bert in 76 minutes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090240" y="356616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Introduction to Large Batch Optimization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Discuss the computational challenges of training large deep neural networks
- Highlight recent interest in large batch stochastic optimization methods
- Mention the impact of adaptive learning rate mechanisms in large batch learning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LAMB Optimizer Overview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Introduce the LAMB optimizer for achieving adaptivity of learning rate in SGD
- Explain the two key changes proposed for the update rule
- Mention the use of LARS algorithm for large batch learning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Convergence Analysis of LARS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Provide convergence analysis for LARS in a general nonconvex setting
- Discuss the update function of LARS and the inequality derived from it
- Showcase the modifications and bounds in the convergence analysis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LAMB versus ADAM Optimizer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Compare LAMB and ADAM optimizer for adaptivity and layerwise optimization
- Highlight the two-fold adaptivity of LAMB and its benefits
- Mention the reduction to Sign SGD when β1 and β2 are set to 0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Experimental Results with BERT Training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Detail the use of LAMB optimizer in BERT training with a batch size of 32K
- Discuss the significant reduction in training time from 3 days to 100 minutes
- Highlight the F1 score on SQuAD-v1 as the accuracy metric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Performance Comparison of Adaptive Optimizers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Present the comparison of LAMB, N-LAMB, and momentum SGD for accuracy and speed
- Showcase the results of achieving 94.08% test accuracy in 24 epochs with LAMB
- Mention the success of LAMB even in smaller tasks like MNIST training with LeNet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Hyperparameter Tuning and Optimization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Display the hyperparameter tuning space for Adam, AdamW, Adagrad, and LAMB optimizers
- Discuss the challenges and techniques for improving the accuracy of Adam/AdamW/Adagrad
- Mention the smooth convergence of LAMB at extremely large batch sizes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Conclusion and Results Summary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Summarize the results, including 76.8% scaling efficiency with LAMB
- Highlight the achievement of speedups with LAMB optimizer
- Present the effectiveness of LAMB in achieving target accuracies in training tasks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2024-04-12T10:50:54Z</dcterms:modified>
  <cp:revision>11</cp:revision>
  <dc:subject/>
  <dc:title/>
</cp:coreProperties>
</file>