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Large batch training of convolutional networks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Introduction to Large Batch Training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Proposal of a new training algorithm based on Layer-wise Adaptive Rate Scaling (LARS)
- Ability to scale Alexnet and Resnet-50 to batch sizes of 8K and 32K respectively
- Key role of Batch Normalization in improving model convergence and accuracy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Training Stability with Large Learning Rates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Observations on training instability with high LR ratios and slow weight changes
- Introduction of Layer-wise Adaptive Rate Scaling (LARS) for stability
- Utilizing separate LR for each layer and adjusting hyperparameters for training speed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Practical Implementation of LARS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Adjusting LR based on a trust coefficient for each layer
- Balancing LR and weight decay in SGD using LARS
- Training Alexnet and Alexnet-BN with LARS for batches up to 32K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Experimental Results and Accuracy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Comparison of accuracy for different batch sizes with and without BN
- Impact of LR on accuracy loss and generalization gap
- Achieving state-of-the-art accuracy with extensive data augmentation techniques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Scaling Challenges and Future Directions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Discussing optimization difficulties with existing large-batch training approaches
- Proposal for a new method to train large minibatch SGD
- Opening discussion on extending batch training beyond 32K for Alexnet and Resnet-50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