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The Three Pillars of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Intention, Invention, and Adaptation are the three pillars of research in machine programming.
- Machine learning can reshape software development by automating reasoning techniques.
- Goal: Shift the burden of writing correct code from human to machine programmers.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The Three Pillars Defined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Intention: Program synthesis, machine programming, soft-wallet development.
- Invention: Focus on creating or refining algorithms and core building blocks.
- Adaptation: Continuous monitoring of program execution for corrections and improvements.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Invention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Program synthesis &amp; machine learning communities contribute to advancements.
- Challenges include developing systems for large-scale invention tasks.
- Examples of inventive programming like FlashFill in Excel demonstrate progress.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Challenges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Feature tension between pillars: Intention, Influence, and Invention.
- Vision: Autonomous systems for continuous program correction from user feedback.
- Growth of public code repositories like GitHub offers vast data for machine programming.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Future of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Push for computers to directly engage in software creation.
- Open problems: Need for conceptual framework to propel machine programming forward.
- Collective research efforts required to achieve a practical reality in machine programming.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