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Unsupervised representation learning for fine-grained category discovery
- Proposed method: Expert Contrastive Learning (XCon)
- Goal: Discover novel object categories within an unlabeled dataset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Background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Labeled data contains similar yet distinct classes
- Expert-labeled data as implicit classes for learning
- Novel Category Discovery (NCD) for new object categories
- Need for sensitive representation to distinguish fine-grained classes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Method Overview - Expert Contrastive Learning (XCon)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Partition dataset into k expert sub-datasets using k-means on self-supervised features
- Utilize contrastive learning to discover discriminative features
- Incorporate supervised and unsupervised contrastive losses for model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Experimental Setup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Evaluation on generic image classification and fine-grained datasets
- Split training data into labeled and unlabeled sets
- Measure performance using clustering accuracy (ACC) on the unlabeled set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 - Generic Image Classification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Results on CIFAR-10/100 and ImageNet datasets
- XCon displays superior performance on 'All' subsets
- Comparable results with other methods on 'Old' and 'New' subsets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 - Comparison with State-of-the-Art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Consistent outperformance of baseline with different parameters
- Performance improvement with additional supervision
- Results show XCon's robust effectiveness in fine-grained category discovery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Model 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Utilization of pretrained parameters for model training
- Ablation study on contrastive loss components
- Balancing parameters to achieve optimal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 achieves effective fine-grained category discovery
- Better clustering performance compared to other methods
- Promising results under various conditions and parameters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