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Imagenet training in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Deep Neural Network Training on Large-Scale Distributed Systems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Deep neural networks (DNNs) have become increasingly popular for various applications in computer vision, natural language processing, and other domains.
* However, training DNNs requires significant computational resources, especially when dealing with large datasets.
* To address this challenge, researchers have proposed various techniques to scale up the training of DNNs on distributed systems.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Large-Scale Deep Neural Network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In recent years, there has been a growing interest in scaling up DNN training on large-scale distributed systems.
* Various approaches have been proposed, including data parallelism, model parallelism, and synchronized stochastic gradient descent (SGD).
* However, these approaches have limitations in terms of communication overhead, memory usage, and scalability.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Data Parallelism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Data parallelism is a popular approach for scaling up DNN training on distributed systems.
* In this approach, the dataset is partitioned among multiple processors or nodes, and each processor trains a separate part of the network.
* However, data parallelism can lead to communication overhead and memory usage issues, especially when dealing with large datasets.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Model Parallelism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Model parallelism is another approach for scaling up DNN training on distributed systems.
* In this approach, the model is split among multiple processors or nodes, and each processor trains a separate part of the model.
* Model parallelism can reduce communication overhead and memory usage issues compared to data parallelism.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Synchronized Stochastic Gradient Descent (SSGD)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SSGD is a technique that combines data parallelism and model parallelism to scale up DNN training on distributed systems.
* In SSGD, each processor updates its local weights using stochastic gradient descent, and the gradients are aggregated periodically using all-reduce operations.
* SSGD can achieve better scalability and accuracy compared to traditional data parallelism and model parallelism approaches.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Large Batch Size and Its Impact on Scalability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Large batch size has been shown to have a significant impact on the scalability of DNN training on distributed systems.
* Using larger batch sizes can reduce communication overhead and memory usage issues, leading to better scalability.
* However, larger batch sizes also require more computation, which can lead to longer training times.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Energy Efficiency and Its Impact on Scalability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Energy efficiency is an important consideration when scaling up DNN training on distributed systems.
* Increasing the batch size can lead to higher energy consumption, which can limit the scalability of the system.
* However, using more energy-efficient hardware and algorithms can help mitigate this issue.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Scaling up DNN training on large-scale distributed systems is crucial for many applications in computer vision, natural language processing, and other domains.
* Various techniques have been proposed to scale up DNN training, including data parallelism, model parallelism, and synchronized stochastic gradient descent (SGD).
* However, these approaches have limitations in terms of communication overhead, memory usage, and scalability.
* Future research should focus on developing new techniques that can achieve better scalability and energy efficiency while maintaining accuracy.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