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Plan to investigate effective repair strategies based on the knowledge graph.
* Explore substituting UniﬁedQA with ChatGPT for improved accuracy.
* Extend the knowledge graph by adding more diverse SO posts and applying it to other tasks.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Deep Learning (DL) Version Incompatibility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Deep learning (DL) has been widely adopted in various domains, including computer vision and natural language processing.
* Developing DL applications requires a heterogeneous stack, including Python, PyTorch, TensorFlow, CUDA, Linux, and Nvidia.
* Dependency management is crucial for DL projects, but it can be challenging due to the complexity of natural language and the vast number of dependencies involved.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Extraction for Version Incompatibility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Developers often face version compatibility issues when deploying DL models on local machines.
* Existing approaches rely on manual inspection or automated tools that are limited in their ability to detect version incompatibilities.
* Our approach, Decide, uses a pre-trained QA model to extract version knowledge from online discussions and build a large-scale knowledge graph for version compatibility detection.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Decide - A Knowledge-Based Version Incompatibility Detection Approach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Decide is a tool that detects potential version compatibility issues when deploying DL projects on local machines.
* It extracts version-related knowledge from thousands of SO posts and consolidates it into a weighted knowledge graph.
* Decide iteratively queries the knowledge graph to detect version incompatibilities among required DL components, providing accurate and efficient results.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Collection and Preprocessing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We collected SO posts related to DL projects from July 31, 2008, to September 5, 2021.
* Manually identified a set of SO tags related to deep learning and created an initial lexicon with 12 keywords related to DL.
* Preprocessed text by removing code snippets wrapped in &lt;pre&gt; tags and keeping inline code elements wrapped in &lt;code&gt; tags.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Dependency Parsing and Matching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Used Stanza to perform dependency parsing and identify a total of 1,700 paragraphs from 2,018 SO posts that mention at least two versioned components.
* Designed three regex patterns to identify version numbers mentioned in a paragraph.
* Achieved an accuracy of 87.4% in matching the correct component and its version.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Graph Construction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Created a large-scale knowledge graph with 3,124 version compatibility relations.
* Each edge represents an (in)compatibility relationship between two components with a confidence weight.
* The knowledge graph can be adapted to extract open-ended knowledge for different entities from future SO posts.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Version Incompatibility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Decide performs version incompatibility detection based on the knowledge graph in three steps.
* Collects the version information of the components in five DL stack layers.
* Parses all the Python packages in the given project into ASTs and extracts package names specified in the import statements.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with Existing Approaches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Decide is more comprehensive and up-to-date than existing approaches, PyEGo and Watchman, which can detect version issues in at most two layers (e.g., TensorFlow and CUDA).
* Decide achieves 91.7% precision and 64.7% recall in detecting version issues, outperforming PyEGo and Watchman.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