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training of convolutional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Large Batch SGD for Deep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Large batch training is a key for scaling up deep learning networks
* Existing approaches for large-batch training lead to divergence
* Proposed a new algorithm, LARS (Layer-wise Adaptive Rate Scaling), to adapt the learning rate for each layer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State-of-the-Art Methods for Large Batch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Krizhevsky et al. (2014) suggested rules for training with large batches
* Goyal et al. (2017) used warm-up to overcome instability during initial phase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LARS: Layer-wise Adaptive Rate Scaling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Use local learning rate λl for each layer l
* γ is a global learning rate
* Trust coefficient controls the adaptation of local learning rates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Impact of Batch Size on Accuracy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Increasing batch size leads to better accuracy
* Up to B=32K, accuracy loss is not related to generalization gap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Comparison of LARS and SGD with Weight Decay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LARS achieves better accuracy than SGD with weight decay
* LARS adapts the learning rate for each layer, while SGD uses a global learning rate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Training with Larger Batches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With LARS, we could use larger batches without accuracy loss
* Up to B=16K, accuracy is maintained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Large batch training is crucial for scaling up deep learning networks
* LARS adapts the learning rate for each layer, leading to better accuracy and stability
* Training with larger batches is possible without accuracy loss.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