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heme/theme1.xml" ContentType="application/vnd.openxmlformats-officedocument.theme+xml"/>
  <Override PartName="/ppt/theme/theme2.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5143500"/>
  <p:notesSz cx="7559675" cy="10691812"/>
</p:presentatio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005840" y="2465280"/>
            <a:ext cx="7131240" cy="642600"/>
          </a:xfrm>
          <a:prstGeom prst="rect">
            <a:avLst/>
          </a:prstGeom>
          <a:noFill/>
          <a:ln>
            <a:noFill/>
          </a:ln>
          <a:effectLst>
            <a:outerShdw dir="8760212" dist="18671">
              <a:srgbClr val="76a5af">
                <a:alpha val="50000"/>
              </a:srgbClr>
            </a:outerShdw>
          </a:effectLst>
        </p:spPr>
        <p:style>
          <a:lnRef idx="0"/>
          <a:fillRef idx="0"/>
          <a:effectRef idx="0"/>
          <a:fontRef idx="minor"/>
        </p:style>
        <p:txBody>
          <a:bodyPr lIns="90000" rIns="90000" tIns="91440" bIns="91440" anchor="b">
            <a:noAutofit/>
          </a:bodyPr>
          <a:p>
            <a:pPr algn="ctr">
              <a:lnSpc>
                <a:spcPct val="100000"/>
              </a:lnSpc>
              <a:tabLst>
                <a:tab algn="l" pos="0"/>
              </a:tabLst>
            </a:pPr>
            <a:r>
              <a:rPr b="1" lang="en" sz="3600" spc="-1" strike="noStrike">
                <a:solidFill>
                  <a:srgbClr val="ffffff"/>
                </a:solidFill>
                <a:latin typeface="Arial Black"/>
                <a:ea typeface="Montserrat ExtraBold"/>
              </a:rPr>
              <a:t>The Three Pillars of Machine Programming</a:t>
            </a:r>
            <a:endParaRPr b="0" lang="en-US" sz="3600" spc="-1" strike="noStrike">
              <a:latin typeface="Arial"/>
            </a:endParaRPr>
          </a:p>
        </p:txBody>
      </p:sp>
      <p:sp>
        <p:nvSpPr>
          <p:cNvPr id="77" name="CustomShape 2"/>
          <p:cNvSpPr/>
          <p:nvPr/>
        </p:nvSpPr>
        <p:spPr>
          <a:xfrm>
            <a:off x="3090240" y="356616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The Three Pillars of Machine Programming</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In this presentation, we will explore the three pillars of machine programming: intention, invention, and adaptation. These pillars are the foundation of the field of machine programming and are essential for creating autonomous and continuous program correction and improvement systems.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Intention</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The first pillar of machine programming is intention. This refers to the goal or purpose of the program being developed. Understanding the intention of a program is crucial for creating effective program correction and improvement systems.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Invention</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The second pillar of machine programming is invention. This involves the creation or refinement of algorithms or core hardware and software building blocks. Invention is a critical component of machine programming, as it enables the development of new and innovative program correction and improvement techniques.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Adaptation</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The third pillar of machine programming is adaptation. This refers to the ability of a system to continuously monitor program execution, incorporate user feedback, and learn from large code repositories to deliver a system of autonomous and continuous program correction and improvement. Adaptation is essential for creating practical and effective machine programming systems.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Emerging Data Uses and Issues</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Large version control repositories, such as GitHub, offer the promise of access to all the code necessary to build and run a project. However, there are numerous emerging data uses and issues in machine programming, including:
* Code quality and reliability
* User feedback and learning
* Continuous integration and deployment
* Security and privacy</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Open Challenges and Future Directions</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There are several open challenges and future directions in machine programming, including:
* Developing systems that can solve large-scale invention challenges
* Integrating machine learning into new web services and upgrading existing versions of web APIs and applications
* Creating a conceptual framework for organizing research in machine programming
* Building practical and effective machine programming systems that can be used by non-experts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Conclusion</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In conclusion, the three pillars of machine programming provide a foundation for creating autonomous and continuous program correction and improvement systems. While there are numerous emerging data uses and issues in machine programming, there are also several open challenges and future directions for research. By continuing to explore these areas, we can create practical and effective machine programming systems that can be used by non-experts and revolutionize the way we write software.</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2024-04-12T10:50:54Z</dcterms:modified>
  <cp:revision>11</cp:revision>
  <dc:subject/>
  <dc:title/>
</cp:coreProperties>
</file>