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heme/theme1.xml" ContentType="application/vnd.openxmlformats-officedocument.theme+xml"/>
  <Override PartName="/ppt/theme/theme2.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5143500"/>
  <p:notesSz cx="7559675" cy="10691812"/>
</p:presentatio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005840" y="2465280"/>
            <a:ext cx="7131240" cy="642600"/>
          </a:xfrm>
          <a:prstGeom prst="rect">
            <a:avLst/>
          </a:prstGeom>
          <a:noFill/>
          <a:ln>
            <a:noFill/>
          </a:ln>
          <a:effectLst>
            <a:outerShdw dir="8760212" dist="18671">
              <a:srgbClr val="76a5af">
                <a:alpha val="50000"/>
              </a:srgbClr>
            </a:outerShdw>
          </a:effectLst>
        </p:spPr>
        <p:style>
          <a:lnRef idx="0"/>
          <a:fillRef idx="0"/>
          <a:effectRef idx="0"/>
          <a:fontRef idx="minor"/>
        </p:style>
        <p:txBody>
          <a:bodyPr lIns="90000" rIns="90000" tIns="91440" bIns="91440" anchor="b">
            <a:noAutofit/>
          </a:bodyPr>
          <a:p>
            <a:pPr algn="ctr">
              <a:lnSpc>
                <a:spcPct val="100000"/>
              </a:lnSpc>
              <a:tabLst>
                <a:tab algn="l" pos="0"/>
              </a:tabLst>
            </a:pPr>
            <a:r>
              <a:rPr b="1" lang="en" sz="3600" spc="-1" strike="noStrike">
                <a:solidFill>
                  <a:srgbClr val="ffffff"/>
                </a:solidFill>
                <a:latin typeface="Arial Black"/>
                <a:ea typeface="Montserrat ExtraBold"/>
              </a:rPr>
              <a:t>XCon Learning with Experts for Fine-grained Category Discovery</a:t>
            </a:r>
            <a:endParaRPr b="0" lang="en-US" sz="3600" spc="-1" strike="noStrike">
              <a:latin typeface="Arial"/>
            </a:endParaRPr>
          </a:p>
        </p:txBody>
      </p:sp>
      <p:sp>
        <p:nvSpPr>
          <p:cNvPr id="77" name="CustomShape 2"/>
          <p:cNvSpPr/>
          <p:nvPr/>
        </p:nvSpPr>
        <p:spPr>
          <a:xfrm>
            <a:off x="3090240" y="356616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Title - Learning with Experts for Fine-Grained Category Discovery</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In this presentation, we will explore the novel method of Expert-Contrastive Learning (XCon) for discovering new categories within an unlabeled dataset. We will present the results of our study showing improved performance compared to previous methods.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Introduction - The Challenge of Fine-Grained Category Discovery</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Fine-grained category discovery is a challenging task, especially when dealing with limited labeled data. Traditional methods rely on hand-crafted features or supervised learning techniques, which may not capture the subtle differences between categories. Our proposed method, XCon, aims to overcome this limitation by leveraging expert knowledge and self-supervised representations.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XCon Methodology - Partitioning the Dataset</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To perform fine-grained category discovery, we partition the dataset into k expert sub-datasets using k-means clustering on a self-supervised representation. Each sub-dataset contains visually similar images, which can be used to learn discriminative features through contrastive learning.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XCon Methodology - Contrastive Learning</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We apply both supervised and unsupervised contrastive loss to the model. Supervised contrastive loss encourages the model to learn features that are relevant for the labeled data, while unsupervised contrastive loss helps the model discover new categories by clustering the images based on their overall statistics.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XCon Results - Improved Performance</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We evaluate our method on several benchmark datasets and show that it consistently outperforms previous methods. Our method achieves the best performance on the 'All' set, indicating its ability to capture both coarse-grained and fine-grained features.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XCon Results - Ablation Study</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We conduct an ablation study to analyze the effectiveness of different components of our method. We show that supervised contrastive loss is crucial for improving performance, while unsupervised contrastive loss helps discover new categories.
</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 Conclusion - XCon for Fine-Grained Category Discovery</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 In conclusion, we propose XCon, a novel method for fine-grained category discovery that leverages expert knowledge and self-supervised representations. Our method outperforms previous methods on several benchmark datasets, demonstrating its effectiveness in capturing both coarse-grained and fine-grained features. With the increasing availability of large-scale image datasets, XCon has the potential to significantly improve the accuracy of object recognition systems.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2024-04-12T10:50:54Z</dcterms:modified>
  <cp:revision>11</cp:revision>
  <dc:subject/>
  <dc:title/>
</cp:coreProperties>
</file>