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5143500"/>
  <p:notesSz cx="7559675" cy="10691812"/>
</p:presentation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005840" y="2465280"/>
            <a:ext cx="7131240" cy="642600"/>
          </a:xfrm>
          <a:prstGeom prst="rect">
            <a:avLst/>
          </a:prstGeom>
          <a:noFill/>
          <a:ln>
            <a:noFill/>
          </a:ln>
          <a:effectLst>
            <a:outerShdw dir="8760212" dist="18671">
              <a:srgbClr val="76a5a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Arial Black"/>
                <a:ea typeface="Montserrat ExtraBold"/>
              </a:rPr>
              <a:t>Imagenet training in minutes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090240" y="356616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Introduction to Large-Scale Deep Neural Network Training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ImageNet-1k benchmark for DNN model accuracy assessment
- Finishing 90-epoch ResNet-50 on NVIDIA M40 GPU takes 14 days
- Current fastest supercomputer capabilities and training times
- Use of Deep Neural Nets in various industries: autonomous driving, oil &amp; gas exploration, medical imaging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Training Large-Scale DNNs on P Machines/Processors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Synchronized data parallelism with communication requirements
- Parameter server usage in commercial applications
- Model parallelism for large DNNs
- Intel Knights Landing System (KNL) and Multi-Channel DRAM (MCDRAM)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Scaling Deep Neural Network Training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Current fastest supercomputer capabilities and training times
- Scaling ResNet-50 to 256 Nvidia P100s with a batch size of 8K
- Scaling AlexNet to 2048 KNLs with 74% accuracy
- Data-parallel synchronous approach for large DNN training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Large Batch Size and Performance Improvement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Larger batch size improves performance in a certain range
- Optimal batch size for AlexNet is 512
- ResNet has a much higher scaling ratio than AlexNet
- Communication overhead reduction with larger batch sizes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Scaling Deep Learning with Large Batches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LARS algorithm and warmup scheme to scale up batch sizes
- Current approaches for scaling batch sizes in deep learning
- Linear scaling, poly learning rate policy, momentum, and weight decay
- Communication optimization for larger batches on distributed systems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Results of Large Batch Size Training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Finishing 100-epoch AlexNet training in 11 minutes with a batch size of 32K
- Using 512 KNL chips and a batch size per KNL of 64 for 90-epoch ResNet-50 training in 32 minutes on 1600 CPUs
- Achieving 58% accuracy with large batch sizes while reducing training time significantly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Conclusion and Future Work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Large batch size training for deep neural networks
- Reducing communication overhead and increasing computation-communication ratio
- Support from various organizations and sponsors
- Further research in distributed deep learning and scalability.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2024-04-12T10:50:54Z</dcterms:modified>
  <cp:revision>11</cp:revision>
  <dc:subject/>
  <dc:title/>
</cp:coreProperties>
</file>