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Decide is a tool to detect potential version compatibility issues when deploying a DL project on a local machine
- Uses a knowledge graph for version incompatibility detection based on the extracted knowledge from SO posts
- Future research includes investigating effective repair strategies and improving performance with ChatGPT.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Decide: A Knowledge-Based Version Incompatibility Detection Approach for Deep Learning Projects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Deep learning applications require a heterogeneous stack with complex dependencies
- Extracting version compatibility knowledge from online discussions using a pre-trained Question-Answering (QA) model
- Consolidating extracted knowledge into a weighted knowledge graph for detecting potential version incompatibilities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Complex dependencies result in dependency-tweening, making it hard to diagnose and resolve
- Proposed approach reformulates the problem as a Question-Answering (QA) problem
- Extract version compatibility knowledge from online discussions using Decide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Decide's Approach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Uses a pre-trained QA model to extract version compatibility knowledge from SO posts
- Consolidates extracted knowledge into a weighted knowledge graph for version incompatibility detection
- Evaluated on 10 real-world DL projects, outperforming TensorFlow in precision and recall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Graph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Set of nodes denoting DL stack components with their version numbers and constraints
- Each edge labeled with a normalized weight representing compatibility or incompatibility
- Adaptable to extract open-ended knowledge for different entities from future SO posts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Collection and Preprocessing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Downloaded Stack Exchange Data Dump from July 31, 2008 to September 5, 2021
- Manually identified a set of SO tags related to deep learning
- Created an initial lexicon with 12 keywords related to Deep Learning
- Removed code snippets and kept inline code elements for natural language text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Analysis and Processing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Identified 1,700 paragraphs from 2,018 SO posts mentioning at least two different versioned components
- Designed three regex patterns to identify version numbers mentioned in a paragraph
- Performed dependency parsing using Stanza for identifying relationships between components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Matching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Achieved high accuracy of 87.4% in matching DL stack components and their versions
- Uses UnifiedQA as the pre-trained QA model to infer compatibility relationship between two components
- Collects context document from paragraph where two versioned components are recognized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Comparison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Decide outperforms PyEGo and WatchMan in precision (58.4%) and recall (35.3%) for detecting version incompatibilities
- Detects version issues across all layers in a DL stack, while PyEGo and WatchMan can only handle two layers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