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Large Batch Training in Deep Learning: Adaptive Learning Rates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Recent advancements in deep learning require training large models on massive datasets, leading to long training times.
- Large batch stochastic optimization methods have gained popularity for addressing this issue.
- Goyal et al. (2017) reduced ResNet-50 training time from 29 hours to 1 hour using a batch size of 8192 and LARS optimizer.
- BERT training time was reduced from 3 days to 76 minutes with a similar approach.
- Adaptive learning rates are crucial for large batch learning, reducing the need for hyperparameter tuning.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LAMB Optimization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new optimization algorithm (LAMB) for achieving adaptivity in SGD.
- LAMB is an extension of the LARS algorithm and provides per dimension normalization and layerwise adaptivity.
- Convergence analysis for LAMB in general nonconvex settings.
- Reduces to Sign SGD when β1 = 0 and β2 = 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Comparison of 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Fastest RESNET-50 training on ImageNet achieved by Ying et al. (2018) using LARS optimizer and a batch size of 32K in 2.2 minutes.
- LAMB can achieve even higher accuracy than AdamW when tuned properly.
- Scaling the batch size of BERT pre-training to 64K with LAMB reduces training time from 3 days to around 76 minutes, achieving a 49.1 times speedup.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Convergence Analysis of LARS and LAMB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Inequality analysis for the update rule of LARS and LAMB in general minibatch settings.
- Bounding term T1 for LARS when β2 = 0.
- Using Nadam learning rate recipe to stabilize initial stage and Nesterov's momentum optimizer instead of regular momentum for LAMB.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Comparison of Learning Rate Tuning Spaces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Learning rate tuning spaces for Adam, AdamW, Adagrad, and LAMB.
- Momentum optimizer was tuned by the baseline implementer, while weight decay term of AdamW was set to 0.001.
- Test/val accuracy or F1 score on dev set used to evaluate optimizers with a target accuracy around 76.3%.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training in deep learning requires adaptive learning rates for efficient and effective optimization.
- LAMB algorithm provides per dimension normalization and layerwise adaptivity, achieving state-of-the-art performance.
- Properly tuning the hyperparameters of optimizers like AdamW, Adam, and Adagrad can improve their accuracy to around 73%.
- LAMB makes training converge smoothly at extremely large batch sizes (e.g., 64K), achieving significant speedup and efficiency gains.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