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 to Large Batch Training with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Current recipe for large batch training with linear learning rate scaling and warm-up is not general enough, leading to divergence
- Proposed new training algorithm: Layer-wise Adaptive Rate Scaling (LARS)
- Achieved scaling up Alexnet to a batch size of 8K and Resnet-50 to a batch size of 32K without loss in accuracy
- Improved model convergence and accuracy with Batch Normalization (BN)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Challenges with Large Learning Rates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Training instability if the training ratio is too high or weights don't change fast enough
- Necessity to use separate layers for each layer in Alexnet with LARS
- Previous work on large batch training using Stochastic Gradient (SG) methods and rules for training with large batches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Results of Large Batch Training with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Trained Alexnet-BN and Resnet-50 with a batch size of 32K without accuracy loss
- Maintaining network accuracy by carefully adjusting training hyper-parameters
- Comparison of baseline, Alexnet-BN, and loss in accuracy for different batch sizes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LARS Algorithm for SGD with Weight Decay, Momentum, and Polynomial Number of Steps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Extending SGD to balance local learning rate and weight decay term using LARS
- Example of an SGD algorithm with weight decay, momentum, and polynomial number of steps
- Local LR strongly depends on the layer and batch size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Comparison of Training Results with Different Methods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Comparison of accuracy for Alexnet and Alexnet-BN trained with different methods and batch sizes
- Use of iter_size parameter to emulate large batches and extensive data augmentation during testing
- Achieving state-of-the-art accuracy with more extensive data using multiple models, multi-crop, and model augmentation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 and Future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batch training can improve the accuracy of deep learning networks
- Proposed new method to train large minibatch SGD for Imagenet-1k in less than 40 minutes on a scale-out architecture
- Ongoing research on generalizing the training of large-scale deep learning networks in a matter of hours.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