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The Three Pillars of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Justin Gottschlich, Martin Rinard, and Nesime Tatbul discuss the future of machine programming through a research lens
- Intention, Influence, and Invention are the three pillars of research in machine programming
- Machine learning has the potential to revolutionize software development
- The end of Dennard scaling necessitates a shift towards automated reasoning techniques
- Growing need for non-computer science experts to program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Three Pillars of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Intention: most important pillar, focuses on user intent and removing the burden of writing correct code from human programmers
- Influence: influenced by the system, includes systems for software maintenance and influence on programming languages
- Invention: creation or refinement of algorithms and core building blocks, involves generating steps to fulfill a user's intent or combining known primitives to solve problems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Pillar of Invention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Focuses on the creation or refinement of algorithms and core hardware and software building blocks
- Recent progress in program synthesis, machine learning, and constraint-based synthesis
- Open challenges include solving large-scale invention problems and reasoning at high levels of abstraction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Highlights of Existing Research in Invention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Program synthesis for complex bit-level manipulation routines and string manipulations
- Deep learning as a form of constraint-based synthesis
- Developing systems to solve large-scale invention challenges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Pillar of Adaptation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Emphasizes the ability of machines to adapt to changing environments and user needs
- Includes research on adapting linear algebra algorithms and replacing compiler heuristics with reinforcement learning
- Machine learning can enhance bug detection techniques and generate corrections for larger classes of bugs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Highlights of Existing Research in Adaptation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Bayou project uses sophisticated network architecture to learn complex conditional distributions
- Adapting linear algebra algorithms all the way to the language level
- Incorporating machine learning into new web services and upgrading web APIs and applications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Interplay between the Three Pillars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Continuous monitoring of program execution, user feedback, and learning from large code repositories
- Development of systems for autonomous and continuous program correction and improvement
- Tension between features supportive of each pillar and those disruptive to others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Machine programming will fundamentally change how we write software
- Numerous open problems must be solved to make machine programming a practical reality
- The three pillars of machine programming provide a framework for organizing research in this field.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