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XCon: Learning with Experts for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Unsupervised representation can cluster data based on irrelevant cues, e.g., object pose or background
- Novel Category Discovery (NCD) aims to discover new object categories by transferring knowledge from seen classes
- XCon proposed to boost performance of generalized category discovery on fine-grained data using Expert Contrastive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Background: Previous Methods and Challenges in Generalized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Previous methods for GCD, e.g., [26], consist of representation and class assignment parts
- Representation learning requires sensitivity to detailed discriminative traits of different classes
- XCon takes advantage of self-supervised representations for clustering and partitions dataset into k expert sub-datasets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Methodology: Expert Contrastive Learning (XCon)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Partition the data into k expert sub-datasets using k-means clustering on self-supervised representations
- Apply both supervised and self-unsupervised contrastive learning to the model
- Use semi-supervised k-means method for class assignments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Evaluation: Performance Comparison with Previous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shows clear performance improvements on generic image classification datasets, e.g., CIFAR-10/100 and ImageNet-grotesque100
- Consistently outperforms the baseline with different α values
- Improves clustering accuracy (ACC) on unlabeled 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Results: Comparison with State-of-the-Art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can consistently outperform the baseline(α = 0) and state-of-the-art methods on various datasets
- Performance varies depending on the number of sub-datasets (K)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Conclusion: Advancements in Generalized Category Discovery with Fine-grained Image Classification Benchmarks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partitions dataset into K sub-datasets using k-means clustering on self-supervised representations
- Forces the model to learn discriminative features for category discovery
- Acknowledgments and References.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