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Large Batch Training of Deep Neural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Introducing LARS algorithm for efficient large-batch training
         - Combines synchronous stochastic gradient descent with linear scaling rule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Comparison of Scaling Efficiency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Training ResNet-50 and AlexNet on ImageNet with different batch sizes
         - Evaluating performance and speed of convergence for each model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Faster Training Times with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Warm-up scheme and linear scaling rule for increasing batch sizes
         - Achieving better than 74% top-1 test accuracy in 64 epochs with ResNet-50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Impact of Data Augmentation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Exploring how data augmentation affects large batch training
         - Confirming that LARS algorithm enables increased scaling with data augmentation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Linear Relationship between Iterations and Messages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Showing that the number of iterations scales linearly with number of messages in LARS algorithm
         - Highlighting the efficiency of communication in large batch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