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Knowledge-Based Version Incompatibility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Introduction to Decide Approach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Decide is a tool for detecting version incompatibilities in deep learning projects
- Utilizes pre-trained question answering model, UniﬁedQA, for knowledge extraction from Stack Overflow (SO) posts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Key Features of Decide Approach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Identifies required deep learning stack components
- Extracts version compatibility knowledge from online discussions
- Knowledge-based version incompatibility detection 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Empirical Study on Dependency Networks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Conducted in 2020 by Xin Xia and colleagues
- Average depth of dependency networks around 4
- Challenges: standardized naming conventions, complex relationships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Dependency Network Analysis Framework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by Xin Xia and colleagues
- Systematic approach to analyzing and visualizing dependency networks
- Graph-based representation for efficient querying and analysis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Watchman Technique for Package Compatibility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in 2019 by Ying Wang and colleagues
- Uses static analysis and dynamic monitoring
- Provides recommendations for resolving compatibility issues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Conflux Technique for Resolving Library Conflicts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in 2018 by Jibesh Patra and colleagues
- Algorithm considers dependencies between libraries
- Provides recommendations for resolving conflicts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Stereo-RNN for Object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in 2017 by Peiliang Li and colleagues
- Uses CNNs and RNNs for object detection in stereo images
- Outperformed state-of-the-art methods in benchmarks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Evaluation Metrics in Object Detection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Proposed by Peiliang Li and colleagues
- Introduces evaluation metric "average precision at intersection" (API)
- Considers both precision and recall for object detection evaluation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