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optimization for deep learning  Training bert in 76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Optimizer Hyperparameter Tuning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Effect of learning rate, weight decay, and L2 regularization on accuracy
- Learning rate schedule details for ImageNet training with ResNet-50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Tuning AdamW optimizer can enhance ImageNet training accuracy
- Importance of careful hyperparameter selection for optimal results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New optimization technique for large batch training of deep neural networks
- Challenging due to computational complexity of SGD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LAMB Optimizer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Adaptive learning rate for each layer based on gradient magnitude
- Scaling term involving norm of update for efficiency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LAMB Efficiency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Improves efficiency of large batch training in deep neural networks
- Scales batch size of BERT pre-training without accuracy loss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LARS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Lazy Armored Reweighted SGD for deep neural network training
- Combines armor and reweighting concepts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Main Contributions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Proposal of LAMB optimizer combining L-BFGS and Adam
- Introduction of N-LAMB and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Optimizer Tuning on ImageNet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Evaluation of Adam, AdamW, Adagrad, and LAMB on ImageNet
- Focus on accuracy of various optimizers for training deep neural networks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Optimizer Accuracy Comparison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Accuracy evaluation of different optimizers for training ResNet-50 on ImageNet
- Comparison of default Adam, AdamW, and Adam with L2 regularization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AdamW Tuning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Accuracy information of tuning AdamW optimizer for ImageNet with ResNet-50
- Learning rate recipe based on Goyal et al. (2017) and its impact on accuracy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