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Challenges of Training Large Convolutional Neural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sizes improve accuracy but can lead to optimization difficulties
- Divergence during initial training phase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Introducing Layer-wise Adaptive Rate Scaling (LARS)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Adapts learning rate for each layer based on gradient magnitude
- Enables scaling up training of CNNs with large batches
- Improves training efficiency without sacrificing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Performance Comparison of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Outperforms state-of-the-art methods for scaling up deep learning training
- Higher accuracy and efficiency
- Reduces number of steps to reach desired accuracy level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Limitations and Future Directions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Potential for overfitting with very large batches
- Suggestions for future research and improvements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