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005840" y="2465280"/>
            <a:ext cx="7131240" cy="642600"/>
          </a:xfrm>
          <a:prstGeom prst="rect">
            <a:avLst/>
          </a:prstGeom>
          <a:noFill/>
          <a:ln>
            <a:noFill/>
          </a:ln>
          <a:effectLst>
            <a:outerShdw dir="8760212" dist="18671">
              <a:srgbClr val="76a5a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ffffff"/>
                </a:solidFill>
                <a:latin typeface="Arial Black"/>
                <a:ea typeface="Montserrat ExtraBold"/>
              </a:rPr>
              <a:t>The Three Pillars of Machine Programming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090240" y="356616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The Three Pillars of Machine Programming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Intention, Invention, and Adaptation
- Revolutionizing computer science
- Machines programming themselves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Intention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Understanding user goals
- Interpreting high-level commands
- Translating intentions into code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Invention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Creativity in code generation
- Generating novel solutions
- Enhancing efficiency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Adaptation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Learning and evolving
- Improving over time
- Adapting to new challenges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78" name="CustomShape 1"/>
          <p:cNvSpPr/>
          <p:nvPr/>
        </p:nvSpPr>
        <p:spPr>
          <a:xfrm>
            <a:off x="938520" y="444960"/>
            <a:ext cx="5733720" cy="93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ab40"/>
                </a:solidFill>
                <a:latin typeface="Montserrat ExtraBold"/>
                <a:ea typeface="Montserrat ExtraBold"/>
              </a:rPr>
              <a:t>: Paper Summaries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14400" y="1280160"/>
            <a:ext cx="6924240" cy="292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- Automatically Finding Patches Using Genetic Programming
- Automatically Tuned Linear Algebra Software
- Precise Condition Synthesis for Program Repair
- SQLNet: Generating Structured Queries from Natural Language Without Reinforcement Learning
- Extracting Code from Programming Tutorial Videos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026360" y="414000"/>
            <a:ext cx="2760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  <a:effectLst>
            <a:outerShdw algn="bl" blurRad="57150" dir="5400000" dist="19080" rotWithShape="0">
              <a:srgbClr val="fffff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2024-04-12T10:50:54Z</dcterms:modified>
  <cp:revision>11</cp:revision>
  <dc:subject/>
  <dc:title/>
</cp:coreProperties>
</file>