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Fine-grained recognition with deep neural networks
         - Proposed contrastive loss function
         - Ablation study on approach components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Fine-Grained Recognition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Training DNN to distinguish object categories at feature level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Proposed Contrastive Loss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Encourages robust representation learning
         - Effective on benchmark datasets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Ablation Study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Analysis of approach components
         - Optimal performance with balanced parameter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Key Findings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State-of-the-art performance on benchmarks
         - Effectiveness of contrastive loss
         - Impact of parameter tuning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Promising approach to fine-grained recognition
         - Leveraging deep neural networks and contrastive loss
         - Learning robust representations of object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