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Imagenet training in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Title - "Large Batch Training for Deep Neural Networks"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Large batch training for deep neural networks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Key Findings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Proposed algorithm achieves better scaling than traditional synchronous SGD methods
* Warm-up scheme coupled with linear scaling rule increases batch size, enabling training of deeper models with more data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ImageNet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Top-1 test accuracy of 74.9% achieved in 15 minutes with a batch size of 32K
* Faster than previous state-of-the-art method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Impact of Batch Size on Scaling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Increasing batch size affords more scaling
* Data augmentation has a positive impact on the approach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Large batch training algorithm for deep neural networks proposed
* Achieves better scaling than traditional synchronous SGD methods
* Enables training of deeper models with more data using a warm-up scheme and linear scaling rule.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