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Knowledge-Based Version Incompatibility Detection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Title - "Detecting Version Incompatibilities in Deep Learning Projects"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The paper proposes a novel approach called Decide for detecting version incompatibilities in deep learning projects.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Empirical Study - Dependency Networks of Deep Learning Libraries in Android Apps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The study analyzes 10 popular deep learning frameworks and their dependencies using a dataset of 100 Android apps.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Dependencies - Majority are from Third-Party Libraries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The majority of the dependencies are from third-party libraries, indicating that these libraries are widely used in deep learning projects.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Version Compatibility Issues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The study finds that there are many compatibility issues between different versions of the same library.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Libraries Not Updated - Potential Security Vulnerabilities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Some libraries have not been updated in years, leading to potential security vulnerabilities in deep learning projects.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