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training of convolutional networks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Title - "Scaling Up CNN Training with Layer-wise Adaptive Rate Scaling"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The paper proposes a new algorithm for scaling up training of convolutional neural networks (CNNs) using large batch sizes.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Challenge - Existing approaches for large-batch training can lead to optimization difficulties and divergence during the initial phase of training.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Existing methods rely on using large learning rates, which can cause issues during the early stages of training.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Proposed Algorithm - Local Learning Rate Adaptation (LARS)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LARS adapts the learning rate for each layer based on the magnitude of the gradient.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Benefits - LARS can train CNNs with batch sizes up to 32K without accuracy loss.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The authors demonstrate that LARS can scale up the training of ResNet-50 by a factor of 2.5.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Adaptability - LARS can adapt to different learning rates for each layer based on the magnitude of the gradient.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The algorithm can adjust the learning rate for each layer based on the gradient norm, allowing for more efficient training.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Recovery - LARS can recover accuracy lost due to training longer.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The authors show that LARS can adapt to longer training times and recover accuracy lost during the process.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Conclusion - LARS is a promising approach for scaling up CNN training using large batches.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* The authors conclude that LARS is a valuable method for training large CNNs with large batch sizes without sacrificing accuracy.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