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0880" cy="64224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SQLNet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fourth paper presents a new approach to generating structured queries from natural language text without using reinforcement learning.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Code Extraction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final paper presents a new approach to extracting code from programming tutorial videos using computer vision and natural language processing techniques.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Intention, Invention, and Adaptation are the three pillars of machine programming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Intentionality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first pillar of machine programming is intention, which involves understanding the goals and objectives of the program being written.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Inventiveness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second pillar of machine programming is invention, which involves creating new programs or modifying existing ones to achieve specific goals.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Adaptation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third pillar of machine programming is adaptation, which involves evolving and improving programs over time based on feedback and experience.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Automated Programming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paper presents a comprehensive overview of recent advances in programming language-based approaches to automate various aspects of software development, including code generation, program repair, and program optimization.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PatchMaker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first paper presents a genetic programming approach for automatically finding patches in software systems.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Tuned Linear Algebra Software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second paper presents a system for automatically tuning linear algebra software using a genetic algorithm.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38520" y="444960"/>
            <a:ext cx="573336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</a:t>
            </a: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Precise Condition Synthesis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14400" y="1280160"/>
            <a:ext cx="6923880" cy="29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endParaRPr b="0" lang="en-US" sz="1800" spc="-1" strike="noStrike">
              <a:latin typeface="Arial"/>
            </a:endParaRPr>
          </a:p>
          <a:p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The third paper presents a new approach to program repair that uses precise condition synthesis to generate patches.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26360" y="414000"/>
            <a:ext cx="276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2024-04-27T17:35:39Z</dcterms:modified>
  <cp:revision>13</cp:revision>
  <dc:subject/>
  <dc:title/>
</cp:coreProperties>
</file>