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Imagenet training in minutes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Introduction to Scaling Deep Learning Training with Large Batches using LARS Algorithm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- Paper investigates scaling deep neural network training on ImageNet with large batch sizes and the LARS algorithm
- Proposes a method for large-batch training of DNNs using NVIDIA Kubernetes platform
- Combines linear scaling and warmup techniques to achieve high accuracy with large batch sizes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Background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- Two approaches for large batch training: poly learning rate policy with batch normalization and LARS algorithm
- Large batches can significantly speed up training process without sacrificing accuracy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Proposed Algorithm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- Synchronous stochastic gradient descent (SGD) approach with a warm-up scheme and linear scaling rule
- Increase batch size while maintaining accuracy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Results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- Achieved 74.9% top-1 test accuracy in 15 minutes with a batch size of 32K
- Faster than previous best result with a batch size of 8K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Impact of Data Augmentation on Scaling Up Batch Sizes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- Can be scaled up to larger batch sizes without sacrificing accuracy
- Demonstrated the effectiveness of data augmentation in large-batch training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Conclusion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- Proposed algorithm has important implications for large-scale deep learning training
- Applicable to various applications such as computer vision, natural language processing, and speech recognition.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