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Large Batch Size Training with LARS in Deep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Complexity of deep learning library dependencies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Challenges: compatibility issues, version incompatibilities, lack of transparency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Background: Large Batch Training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Using Docker containers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Developing a unified query system for API documentation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Creating a knowledge graph for API-related information needs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Deep Learning Models with Large Batches and High-Performance Computing Systems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Uses pre-trained question answering (QA) models to extract version compatibility knowledge from Stack Overflow (SO) posts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Constructs a weighted knowledge graph representing DL stack components and their versions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Outperforms existing approaches in detecting version incompatibilities between different layers of a DL stack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Work: Large-Scale Distributed Deep Networks and Parallelizing Convolutional Neural Networks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Compatibility issues: ensuring that different software components work together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Version incompatibilities: ensuring that the correct versions of dependencies are used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Lack of transparency: understanding the impact of dependencies on software development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Work: Synchronous Stochastic Gradient Descent and Other Optimization Techniques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Improved accuracy in detecting version incompatibilities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Faster resolution of dependency conflicts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Enhanced understanding of DL stack components and their versions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Conclusion: Algorithmic and System Design in Scaling Deep Learning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Complexity of managing dependencies in deep learning projects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solutions for addressing challenges, including Decide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Valuable insights into best practices for managing dependencies in deep learning projects.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2024-04-27T19:39:28Z</dcterms:modified>
  <cp:revision>12</cp:revision>
  <dc:subject/>
  <dc:title/>
</cp:coreProperties>
</file>