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0880" cy="64224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Large batch optimization for deep learning  Training bert in 76 minutes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Introduction to LAMB Optimizer for Deep Learning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Large batch training for deep learning models gaining popularity due to large datasets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Paper presents a new optimizer called LAMB (Layer-wise Adaptive Moment Estimation with Bias)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Adapts the learning rate for each layer based on gradient magnitude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Scales up batch size without sacrificing accuracy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Overview of LAMB Algorithm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Builds upon AdamW optimizer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Introduces a novel adaptive solver to adjust hyperparameters with increasing batch size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Uses a scaling term involving the norm of the update to adjust learning rate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Comparison of LAMB with State-of-the-Art Optimizers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Achieves comparable accuracy to Adam, AdamW, Adagrad optimizers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Offers advantages in handling large batch sizes and improving convergence speed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Evaluation of LAMB on ImageNet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Experiment results show improved performance over AdamW with larger batch sizes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Maintains comparable accuracy to other state-of-the-art optimizers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Conclusion and Future Work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LAMB optimizer offers a promising solution for training deep neural networks on large datasets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Further research can explore its application in other domains and optimization techniques.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2024-04-27T20:23:09Z</dcterms:modified>
  <cp:revision>13</cp:revision>
  <dc:subject/>
  <dc:title/>
</cp:coreProperties>
</file>