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Challenges of Training Large Convolutional Neural Network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Discussion on the importance of large batch sizes in training deep neural networks for scaling up CNNs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Existing approach using large learning rates leads to optimization difficulties and divergence during initial phase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Proposed Solution: Layer-wise Adaptive Rate Scaling (LARS)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New algorithm to adapt learning rate for each layer based on gradient norm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Helps overcome vanishing and exploding gradient problems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Extending SGD with Momentum, Weight Decay, and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Scaling up Alexnet and ResNet-50 to batch sizes of 32K using LARS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Recover accuracy lost due to training longer without large batches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Batch Sizes for ResNet-50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Scaling up to batch size 32K with LARS does not reach baseline accuracy initially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Accuracy can be recovered completely by training longer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Key Benefits of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Improved optimization for large batch sizes in deep learning models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Enables efficient and effective training of large CNNs.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2024-04-27T20:55:26Z</dcterms:modified>
  <cp:revision>13</cp:revision>
  <dc:subject/>
  <dc:title/>
</cp:coreProperties>
</file>