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005840" y="2465280"/>
            <a:ext cx="7130880" cy="642240"/>
          </a:xfrm>
          <a:prstGeom prst="rect">
            <a:avLst/>
          </a:prstGeom>
          <a:noFill/>
          <a:ln>
            <a:noFill/>
          </a:ln>
          <a:effectLst>
            <a:outerShdw dir="8760212" dist="18671">
              <a:srgbClr val="76a5a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Arial Black"/>
                <a:ea typeface="Montserrat ExtraBold"/>
              </a:rPr>
              <a:t>The Three Pillars of Machine Programming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090240" y="3566160"/>
            <a:ext cx="2760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938520" y="444960"/>
            <a:ext cx="5733360" cy="93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Paper 5: Extracting Code from Programming Tutorial Videos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914400" y="1280160"/>
            <a:ext cx="6923880" cy="292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endParaRPr b="0" lang="en-US" sz="18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Authors: Shir Yadid and Eran Yahav (2016)</a:t>
            </a:r>
            <a:endParaRPr b="0" lang="en-US" sz="20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Approach: Combination of video analysis and natural language processing techniques to extract code snippets from programming tutorial videos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Results: Accurately extracts code snippets with good efficiency.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1026360" y="414000"/>
            <a:ext cx="2760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938520" y="444960"/>
            <a:ext cx="5733360" cy="93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Introduction to Machine Programming Pillars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3880" cy="292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endParaRPr b="0" lang="en-US" sz="18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Machine programming is a complex and cognitively demanding task</a:t>
            </a:r>
            <a:endParaRPr b="0" lang="en-US" sz="20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Three pillars of machine programming: Intention, Invention, and Adaptation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938520" y="444960"/>
            <a:ext cx="5733360" cy="93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Pillar 1: Invention - Automatically Discovering Algorithms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914400" y="1280160"/>
            <a:ext cx="6923880" cy="292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endParaRPr b="0" lang="en-US" sz="18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Goal: Discover algorithms to solve complex problems in computer science</a:t>
            </a:r>
            <a:endParaRPr b="0" lang="en-US" sz="20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Examples: Programming languages, software development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1026360" y="414000"/>
            <a:ext cx="2760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938520" y="444960"/>
            <a:ext cx="5733360" cy="93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Paper 1: Automatically Finding Patches Using Genetic Programming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914400" y="1280160"/>
            <a:ext cx="6923880" cy="292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endParaRPr b="0" lang="en-US" sz="18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Authors: Westley Weimer, ThanhVu Nguyen, Claire Le Goues, and Stephanie Forrest (2009)</a:t>
            </a:r>
            <a:endParaRPr b="0" lang="en-US" sz="20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Approach: Genetic programming for patch discovery in software systems</a:t>
            </a:r>
            <a:endParaRPr b="0" lang="en-US" sz="20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Results: Efficiently finds high-quality patches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1026360" y="414000"/>
            <a:ext cx="2760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938520" y="444960"/>
            <a:ext cx="5733360" cy="93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Paper 2: Automatically Tuned Linear Algebra Software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914400" y="1280160"/>
            <a:ext cx="6923880" cy="292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endParaRPr b="0" lang="en-US" sz="18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Authors: R. Clinton Whaley and Jack J. Dongarra (1998)</a:t>
            </a:r>
            <a:endParaRPr b="0" lang="en-US" sz="20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Approach: Genetic algorithm for optimizing linear algebra software performance</a:t>
            </a:r>
            <a:endParaRPr b="0" lang="en-US" sz="20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Results: Significantly improves performance of linear algebra applications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1026360" y="414000"/>
            <a:ext cx="2760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938520" y="444960"/>
            <a:ext cx="5733360" cy="93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Pillar 2: Invention - Automatically Generating Code from Examples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914400" y="1280160"/>
            <a:ext cx="6923880" cy="292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endParaRPr b="0" lang="en-US" sz="18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Programming by Example (PBE) method</a:t>
            </a:r>
            <a:endParaRPr b="0" lang="en-US" sz="20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Goal: Generate code from examples of desired behavior</a:t>
            </a:r>
            <a:endParaRPr b="0" lang="en-US" sz="20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Applications: Software development, automation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1026360" y="414000"/>
            <a:ext cx="2760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938520" y="444960"/>
            <a:ext cx="5733360" cy="93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Paper 3: Precise Condition Synthesis for Program Repair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914400" y="1280160"/>
            <a:ext cx="6923880" cy="292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endParaRPr b="0" lang="en-US" sz="18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Authors: Yingfei Xiong, Jie Wang, Runfa Yan, Jiachen Zhang, Shi Han, Gang Huang, and Lu Zhang (2017)</a:t>
            </a:r>
            <a:endParaRPr b="0" lang="en-US" sz="20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Approach: Combination of static analysis and dynamic execution for generating precise repair conditions</a:t>
            </a:r>
            <a:endParaRPr b="0" lang="en-US" sz="20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Results: Significantly improves effectiveness of program repair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1026360" y="414000"/>
            <a:ext cx="2760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938520" y="444960"/>
            <a:ext cx="5733360" cy="93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Pillar 3: Adaptation - Generating Structured Queries from Natural Language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914400" y="1280160"/>
            <a:ext cx="6923880" cy="292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endParaRPr b="0" lang="en-US" sz="18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Goal: Generate structured queries from natural language descriptions</a:t>
            </a:r>
            <a:endParaRPr b="0" lang="en-US" sz="20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Example: SQLNet technique (2017)</a:t>
            </a:r>
            <a:endParaRPr b="0" lang="en-US" sz="20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Techniques: Natural language processing, database query optimization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1026360" y="414000"/>
            <a:ext cx="2760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938520" y="444960"/>
            <a:ext cx="5733360" cy="93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Paper 4: SQLNet: Generating Structured Queries from Natural Language Without Reinforcement Learning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914400" y="1280160"/>
            <a:ext cx="6923880" cy="292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endParaRPr b="0" lang="en-US" sz="18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Authors: Xiaojun Xu, Chang Liu, and Dawn Song (2017)</a:t>
            </a:r>
            <a:endParaRPr b="0" lang="en-US" sz="20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Approach: Combination of natural language processing and database query optimization techniques</a:t>
            </a:r>
            <a:endParaRPr b="0" lang="en-US" sz="20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Results: Generates high-quality queries with good performance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1026360" y="414000"/>
            <a:ext cx="2760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2024-04-27T21:18:21Z</dcterms:modified>
  <cp:revision>13</cp:revision>
  <dc:subject/>
  <dc:title/>
</cp:coreProperties>
</file>