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0880" cy="64224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XCon Learning with Experts for Fine-grained Category Discovery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 to XCon: A Method for Fine-Grained Category Discovery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Deep learning models have achieved super-human performance in computer vision tasks, but require large amounts of annotated data for training.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This paper proposes XCon, a method for fine-grained category discovery using a contrastive learning framework.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Overview of XCon Method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XCon partitions the dataset into K sub-datasets using k-means clustering on a self-supervised representation.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Each partitioned sub-dataset is used for fine-grained category discovery.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 contrastive learning framework is used to train the model to predict whether two images belong to the same class or not.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XCon's Contributions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Proposes a method for fine-grained category discovery using a self-supervised representation and contrastive loss function.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Achieves state-of-the-art performance on several benchmarks.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Conducts an ablation study to analyze the effectiveness of the contrastive loss function.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Results and Evaluation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XCon achieves state-of-the-art performance on several fine-grained image classification datasets.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An ablation study is conducted to analyze the importance of the contrastive loss function, which shows that it is necessary for good performance.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XCon presents a new approach to fine-grained recognition using a self-supervised representation and contrastive learning framework.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Achieves state-of-the-art performance on several benchmarks.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The ablation study confirms the importance of the contrastive loss function for good performance.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2024-04-27T21:44:07Z</dcterms:modified>
  <cp:revision>13</cp:revision>
  <dc:subject/>
  <dc:title/>
</cp:coreProperties>
</file>