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Scaling Deep Neural Networks with LARS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Exploring Large-scale Adaptive Rate Scaling (LARS)
- Efficient utilization of processors in DNN training on ImageNet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Benefits of Large-batch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Faster training times while maintaining accuracy
- Comparison of Intel Skylake CPU and Intel KNL
- Challenges and techniques for scaling up batch sizes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Model Comparison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AlexNet vs. ResNet-50 with different scaling ratios
- Benefits of using larger batch sizes in DNN training
- Achieving faster training without compromising accuracy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Research on Scaling Deep Learning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Scaling ResNet-50 training to 256 Nvidia P100 GPUs
- Utilizing LARS algorithm for scaling batch sizes to 32K
- Impact of data augmentation on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Efficiency of Larger Batch Sizes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Larger batch versions faster due to reduced communication overhead
- Linear relation between iterations and number of messages sent
- Moving significantly less data with larger batch versions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Acknowledgments and Support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Support from organizations like NSF, DARPA, and industrial sponsors
- Contributions of I. Gitman and B. Ginsburg in developing the large batch training algorithm
- Recognition of support from NVIDIA during the internship of Yang You in 2017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