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Knowledge-Based Version Incompatibility Detection for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Proposal of an approach called Decide
- Detects version incompatibilities in DL projects
- Utilizes a pre-trained QA model and a knowledge graph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Problem Definition and Concepts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Definition of version compatibility issues in DL applications
- Goal to detect compatibility issues in local DL project deployment
- Focus on version issues across five DL stack layers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Decide System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Analyzes Stack Overflow posts for version compatibility
- Identifies required DL stack components using static analysis
- Performance comparison with Watchman and PyEGo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Evaluation Experiment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Outperformed Watchman and PyEGo in precision and recall
- Detection of version issues across all five DL stack layers
- Utilization of a pre-trained QA model for knowledge extraction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Knowledge Consolidation Strategies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three strategies: majority vote, voting by loss, weighted majority vote
- Effectiveness in extracting version compatibility knowledge from online discussions
- Utilization of Stack Overflow for deep learning knowledge consolidation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Related Research Papers and Articles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Various topics in software engineering, dependency management, and natural language processing
- Coverage of tools, techniques, theoretical concepts, and case studies
- Importance of addressing complex issues in software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Importance of detecting version compatibility issues in DL projects
- Role of research in advancing software engineering
- Implications for improving version management in deep learning applications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