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optimization for deep learning  Training bert in 76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Optimization Techniques for Accelerating Deep Neural Network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This paper investigates and develops optimization techniques for training large deep neural networks, focusing on variants of Stochastic Gradient Descent (SGD) and synchronous SGD with large minibatches.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LARS and LAMB Optimization Algorithms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LARS and LAMB are optimization algorithms based on normalization and scaling of learning rates.
- LARS utilizes momentum optimization, while LAMB uses ADAM optimization.
- Experiment results showed LAMB outperformed ADAMW and LARS in terms of F1 score for BERT and ImageNet training.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Comparison of Optimization Algorithms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Discusses the analysis of convergence rates of LARS, LAMB, and stochastic gradient descent.
- Introduces quantities like ψgd, ψL, and ψσ for comparing the efficiency of different optimization methods.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Study on Various Optimizers for Small Datasets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Examines the impact of optimizers like Adam, AdamW, Adagrad, momentum SGD, and LAMB on training deep learning models with small datasets (CIFAR-10 and MNIST).
- Refers to DAWNBench benchmark findings for DavidNet with 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Accuracy Comparison of Optimizers on ImageNet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Tables from ICLR 2020 conference papers show accuracy results of ResNet-50 training on ImageNet using different optimizers (AdaGrad, default Adam, and AdamW) with varying learning rates and weight decays.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Tuning AdamW Optimizer for ImageNet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Presents tables from ICLR 2020 papers displaying accuracy information of tuning the AdamW optimizer for ImageNet training with ResNet-50.
- Highlights the impact of learning rates, weight decays, L2 regularizations, and batch sizes on model accuracy.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Training ResNet-50 on ImageNet with AdamW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Details the accuracy results of training a ResNet-50 model on ImageNet using the AdamW optimizer with different hyperparameter combinations.
- Describes the training settings, epochs, learning rate adjustments, and target accuracy mentioned in Goyal et al. (2017).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