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Challenges of Training Large Batch Sizes in CNNs with SGD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sizes crucial for scaling CNNs
- Existing approaches may lead to divergence
- Introduction of LARS to address optimization difficulties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Introducing Layer-wise Adaptive Rate Scaling (LARS)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LARS adapts learning rate per layer
- Scales up Alexnet and Resnet-50 to a batch size of 32K
- Achieves comparable accuracy to baseline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Performance Comparison: LARS vs. Without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Examples of training Alexnet and Resnet-50 with LARS
- Comparison of performance to baseline without LARS
- Demonstration of effectiveness of LARS in large batch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Batch Size vs. Number of Steps Relationship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Stochastic gradients close to true gradients with large batches
- Limited additional gradient information with increasing batch size
- Training with batch above 32K without accuracy loss is an open problem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Related 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Distributed synchronous SGD
- Power-efficient distributed deep learning
- Large minibatch SGD
- References for further reading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