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Machine Programming: The Three Pillars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Intention, Invention, and Adaptation
         - Understanding goals, devising algorithms, and adapting to changes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 in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Search-based techniques
         - Deductive synthesis techniques
         - Building syntactic representations and ruling out large 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Interplay of Pillars: Verified Lifting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Translating code with formal verification
         - Example of intention, invention, and adaptation working together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Related Research Papers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Quantum chemistry code synthesis
         - Creating software programs with genetic algorithms
         - Probabilistic modeling for code
         - Neural programming architectures
         - Type-based semantic code search
         - Inductive logic programming
         - Bayesian sketch learning for program synthesis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Summary of Research Papers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Automatically Tuned Linear Algebra Software
         - Precise Condition Synthesis for Program Repair
         - SQLNet for generating structured queries
         - Extracting code from programming tutorial videos
         - SQLizer for query synthesis from natural language
         - Opaque: An Oblivious and Encrypted Distributed Analytics Platform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