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Expert Contrastive Learning (XCon) for Fine-Grained Generalized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Introducing XCon method for fine-grained category discovery
- Challenges in fine-grained category discovery due to inter-class similarity and intra-class variance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XCon Method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Partition dataset into K sub-datasets using k-means clustering
- Each sub-dataset contains visually similar images with close representation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Performance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Fine-tuning pretrained representations of self-supervised ViT models (MoCo v3 and MAE)
- Evaluation on various fine-grained datasets with estimated class numbers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Model accuracy on Cu, CUB-200, Stanford-Cars, FGVC-Aircraft, Oxford-Pet, Old, and New datasets
- Best performance achieved with a loss function combining cross-entropy and unsupervised contrastive loss (λ = 0.35)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Contrastive Loss Ablation Study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Impact of different values of λ on model performance across datasets
- Results show λ = 0.35 leads to the best overall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