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Title - Large-Batch Size Training with LARS for Efficient Deep Neural Network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Introduction to large-batch training and its benefits in deep learning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Benefits of Large Batch Sizes in Deep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Reduced communication volume and improved algorithm scalability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Challenges of Large Batch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Adjustments to learning rates or implementation techniques may be required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Comparison of Large-Batch Training on Different Hardware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AlexNet and ResNet50 on NVIDIA P100 GPUs and Intel KNL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Communication Efficiency in Deep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Moving data between different levels of memory or over a network can be time-consuming and impact training times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Scaling Deep Learning Models with Larger Batch Sizes and More Powerful Processors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Researchers at Facebook scaled ResNet50 training to 256 Nvidia P100 GPUs with a batch size of 8K and a total training time of one hour using the LARS algorithm for adaptive rate scaling.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Relationship between Batch Size, Iterations, and Communication Volume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Larger batch sizes need to move less data when they finish the same number of floating point operations.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Supported by Various Grants and Industrial Sponsors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The work was supported by various grants and industrial sponsors including Intel, Google, HP, Huawei, LGE, Nokia, NVIDIA, Oracle, Samsung, Mathworks, and Cray.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