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Definition of version compatibility issues in deep learning projects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Common causes of build failures and productivity stagnation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Existing techniques for detecting dependency issues in Python projects cannot address these challenges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Problem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Definition of five different layers in deep learning stacks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Importance of understanding version compatibility issues in each layer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Proposed Approach - Decide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Propose a knowledge-based approach using Stack Overflow posts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Matching algorithm to identify DL stack components and their versions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Pre-trained question answering (QA) model to extract version compatibility knowledge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Evaluation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Compare Decide with Watchman and PyEGo in detecting version compatibility issues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Evaluate the performance of Decide using real-world deep learning projects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Results and Discussion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Present the results of the experimental evaluation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Discuss the performance of Decide and its advantages over state-of-the-art approaches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Summarize the main findings of the study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Highlight the potential of Decide in improving deep learning project deployments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Future work and directions for further research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2024-04-27T17:19:21Z</dcterms:modified>
  <cp:revision>13</cp:revision>
  <dc:subject/>
  <dc:title/>
</cp:coreProperties>
</file>