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0880" cy="64224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Large batch optimization for deep learning  Training bert in 76 minutes</a:t>
            </a:r>
            <a:endParaRPr b="0" lang="en-US" sz="3600" spc="-1" strike="noStrike">
              <a:latin typeface="Arial"/>
            </a:endParaRPr>
          </a:p>
        </p:txBody>
      </p:sp>
      <p:sp>
        <p:nvSpPr>
          <p:cNvPr id="77" name="CustomShape 2"/>
          <p:cNvSpPr/>
          <p:nvPr/>
        </p:nvSpPr>
        <p:spPr>
          <a:xfrm>
            <a:off x="3090240" y="356616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Introduction</a:t>
            </a:r>
            <a:endParaRPr b="0" lang="en-US" sz="2400" spc="-1" strike="noStrike">
              <a:latin typeface="Arial"/>
            </a:endParaRPr>
          </a:p>
          <a:p>
            <a:pPr>
              <a:lnSpc>
                <a:spcPct val="100000"/>
              </a:lnSpc>
              <a:tabLst>
                <a:tab algn="l" pos="0"/>
              </a:tabLst>
            </a:pPr>
            <a:endParaRPr b="0" lang="en-US" sz="2400" spc="-1" strike="noStrike">
              <a:latin typeface="Arial"/>
            </a:endParaRPr>
          </a:p>
        </p:txBody>
      </p:sp>
      <p:sp>
        <p:nvSpPr>
          <p:cNvPr id="79"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This paper aims to investigate and develop optimization techniques to accelerate training large deep neural networks, focusing on approaches based on variants of Stochastic Gradient Descent (SGD). The authors discuss the limitations of SGD in large batch settings and the challenges of using asynchronous SGD or naively increasing batch size.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Optimization Algorithms for Large Batch Training</a:t>
            </a:r>
            <a:endParaRPr b="0" lang="en-US" sz="2400" spc="-1" strike="noStrike">
              <a:latin typeface="Arial"/>
            </a:endParaRPr>
          </a:p>
        </p:txBody>
      </p:sp>
      <p:sp>
        <p:nvSpPr>
          <p:cNvPr id="82"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discuss two optimization algorithms, LARS and LAMB, which are instantiations of a general strategy for large batch training in deep learning. LARS uses momentum optimizer, while LAMB adapts the learning rate based on the magnitude of the gradient.</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3"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Experimental Results for LAMB Optimizer</a:t>
            </a:r>
            <a:endParaRPr b="0" lang="en-US" sz="2400" spc="-1" strike="noStrike">
              <a:latin typeface="Arial"/>
            </a:endParaRPr>
          </a:p>
        </p:txBody>
      </p:sp>
      <p:sp>
        <p:nvSpPr>
          <p:cNvPr id="85"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present experimental results using the LAMB optimizer for BERT and ImageNet training with different batch sizes, solvers, and hyperparameters. They compare LAMB to other optimization methods like AdamW, LARS, momentum SGD, and ADAGRAD. The results show that LAMB outperforms these optimizers in terms of accuracy and efficiency.</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6"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Analysis of Convergence Rates for Large Batch Adaptive Gradient Descent (LARS) and Stochastic Gradient Descent (SGD)</a:t>
            </a:r>
            <a:endParaRPr b="0" lang="en-US" sz="2400" spc="-1" strike="noStrike">
              <a:latin typeface="Arial"/>
            </a:endParaRPr>
          </a:p>
        </p:txBody>
      </p:sp>
      <p:sp>
        <p:nvSpPr>
          <p:cNvPr id="88"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analyze the convergence rates of Large Batch Adaptive Gradient Descent (LARS) and Stochastic Gradient Descent (SGD). They define certain quantities, including ψgd, ψL, and ψσ, to compare the two methods. If LARS has a faster convergence rate than SGD, then ψL &lt; ψgd. The authors show that this inequality holds for most of the training trajectories.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9"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Results of Training Deep Learning Models Using Different Optimizers</a:t>
            </a:r>
            <a:endParaRPr b="0" lang="en-US" sz="2400" spc="-1" strike="noStrike">
              <a:latin typeface="Arial"/>
            </a:endParaRPr>
          </a:p>
        </p:txBody>
      </p:sp>
      <p:sp>
        <p:nvSpPr>
          <p:cNvPr id="91"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present results of training deep learning models using different optimizers, including Adam, AdamW, Adagrad, momentum SGD, and LAMB. They report that LAMB outperforms these optimizers in terms of accuracy and efficiency.</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2"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Tables from ICLR 2020 Conference Paper</a:t>
            </a:r>
            <a:endParaRPr b="0" lang="en-US" sz="2400" spc="-1" strike="noStrike">
              <a:latin typeface="Arial"/>
            </a:endParaRPr>
          </a:p>
        </p:txBody>
      </p:sp>
      <p:sp>
        <p:nvSpPr>
          <p:cNvPr id="94"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provide three tables (Tables 17, 18, and 19) from a conference paper published at ICLR 2020 that show the accuracy information of tuning the default AdamW optimizer for ImageNet training with ResNet-50. The batch size is 16, and the learning rate is adjusted every 3 epochs. The tables show the accuracy results for different hyperparameters tried.</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5"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Tables from ICLR 2020 Conference Paper (Continued)</a:t>
            </a:r>
            <a:endParaRPr b="0" lang="en-US" sz="2400" spc="-1" strike="noStrike">
              <a:latin typeface="Arial"/>
            </a:endParaRPr>
          </a:p>
        </p:txBody>
      </p:sp>
      <p:sp>
        <p:nvSpPr>
          <p:cNvPr id="97"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provide additional tables (Tables 23, 24, and 25) that show the learning rate, weight decay, L2 regularization, and Top-1 Validation Accuracy for each combination of hyperparameters tried. The tables demonstrate how varying these hyperparameters affects the validation accuracy.</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8"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Conclusion</a:t>
            </a:r>
            <a:endParaRPr b="0" lang="en-US" sz="2400" spc="-1" strike="noStrike">
              <a:latin typeface="Arial"/>
            </a:endParaRPr>
          </a:p>
        </p:txBody>
      </p:sp>
      <p:sp>
        <p:nvSpPr>
          <p:cNvPr id="100"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authors summarize their findings on optimization techniques for large deep neural networks, highlighting the effectiveness of LAMB optimizer in improving accuracy and efficiency. They also suggest future work on exploring other optimization methods and hyperparameter tuning strategies.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101"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2024-04-27T17:09:54Z</dcterms:modified>
  <cp:revision>13</cp:revision>
  <dc:subject/>
  <dc:title/>
</cp:coreProperties>
</file>