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Large Convolutional Neural Networks (CNNs) can be challenging to train using large batches due to lower model accuracy or even divergence.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The Current Recipe for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standard recipe for training deep neural networks with large batches is linear learning rate scaling with a warm-up period.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Local Adaptive Rate Scaling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LARS is a method that adapts the learning rate for each layer based on the magnitude of the weights and gradients.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The LARS Algorithm for SGD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LARS algorithm for SGD adjusts the learning rate for each layer based on the magnitude of the weights and gradients.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AlexNet and ResNet-50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Examples of training AlexNet and ResNet-50 using LARS, showing improved accuracy compared to traditional methods.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LARS to Traditional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Comparison of the performance of LARS to traditional methods, demonstrating the benefits of using local learning rates.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Benefits of Using Local Learning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advantages of using local learning rates in deep neural network training, including improved accuracy and reduced risk of divergence.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2024-04-27T17:18:38Z</dcterms:modified>
  <cp:revision>12</cp:revision>
  <dc:subject/>
  <dc:title/>
</cp:coreProperties>
</file>